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7EF8B-871E-4063-A166-E933CC81B4FB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E6A3D-7928-4C96-B1BD-7B286AC3A04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531327-19FD-40B6-B80B-6E03EA8625B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8ACD16-17A9-451B-B718-7208BDBF3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85918" y="1071546"/>
            <a:ext cx="67866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pPr algn="just"/>
            <a:r>
              <a:rPr lang="es-ES" dirty="0" smtClean="0"/>
              <a:t>Los procesos que aparecen durante la Edad Media son aparentemente contradictorios y se dan simultáneamente. Estos son: </a:t>
            </a:r>
          </a:p>
          <a:p>
            <a:endParaRPr lang="es-ES" dirty="0"/>
          </a:p>
          <a:p>
            <a:pPr lvl="1" algn="just">
              <a:buFont typeface="Wingdings" pitchFamily="2" charset="2"/>
              <a:buChar char="Ø"/>
            </a:pPr>
            <a:r>
              <a:rPr lang="es-ES" dirty="0"/>
              <a:t>	</a:t>
            </a:r>
            <a:r>
              <a:rPr lang="es-ES" dirty="0" smtClean="0"/>
              <a:t>Los esfuerzos de la Iglesia en la condena del infanticidio.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dirty="0" smtClean="0"/>
              <a:t>	La fuerte impregnación de contenidos sobrenaturales que la 	misma Iglesia usaba en la explicación de las anormalidades.</a:t>
            </a:r>
          </a:p>
          <a:p>
            <a:pPr lvl="1">
              <a:buFont typeface="Wingdings" pitchFamily="2" charset="2"/>
              <a:buChar char="Ø"/>
            </a:pPr>
            <a:endParaRPr lang="es-ES" dirty="0"/>
          </a:p>
          <a:p>
            <a:pPr lvl="1"/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3108" y="3429000"/>
            <a:ext cx="67866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 algn="just"/>
            <a:r>
              <a:rPr lang="es-ES" dirty="0" smtClean="0"/>
              <a:t>Estos hechos influyeron en las conductas de abandono u ocultamiento por parte de los padres (políticas de reclusión). Éstas propiciaron la creación de los primeros asilos.</a:t>
            </a:r>
          </a:p>
          <a:p>
            <a:endParaRPr lang="es-ES" dirty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1214414" y="642918"/>
            <a:ext cx="7286676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PROCESOS DE LA EDAD MEDIA Y CONSECUENCIAS</a:t>
            </a:r>
            <a:endParaRPr lang="es-E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</TotalTime>
  <Words>56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12</cp:revision>
  <dcterms:created xsi:type="dcterms:W3CDTF">2011-02-16T14:07:01Z</dcterms:created>
  <dcterms:modified xsi:type="dcterms:W3CDTF">2002-10-29T01:12:23Z</dcterms:modified>
</cp:coreProperties>
</file>